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64" r:id="rId8"/>
    <p:sldId id="260" r:id="rId9"/>
    <p:sldId id="257" r:id="rId10"/>
    <p:sldId id="261" r:id="rId11"/>
    <p:sldId id="262" r:id="rId12"/>
    <p:sldId id="263" r:id="rId13"/>
    <p:sldId id="25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8E252-9E7F-4B1E-89F8-D6473F854696}" type="datetimeFigureOut">
              <a:rPr lang="en-US" smtClean="0"/>
              <a:pPr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7EFB-52A4-467F-8ADC-947A3305DA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polleverywhere.com/multiple_choice_polls/MTU0NDY0OTkzM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019" y="604838"/>
            <a:ext cx="3890962" cy="389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35052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Le couvert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1843382"/>
            <a:ext cx="2190750" cy="954107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Une fourchette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90782" y="1775143"/>
            <a:ext cx="2440781" cy="1323439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Un couteau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43150" y="4460543"/>
            <a:ext cx="40767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Une assiette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399" y="3307890"/>
            <a:ext cx="2551332" cy="227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3200400" cy="2397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8610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Au restaurant :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9012" y="3307890"/>
            <a:ext cx="3870649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^ L’argent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9012" y="5638800"/>
            <a:ext cx="8576388" cy="1077218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Si le service est bon, tu donnes un pourboire au serveur.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914400"/>
            <a:ext cx="159067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96951" y="1578471"/>
            <a:ext cx="3870649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L’addition &gt;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47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04800"/>
            <a:ext cx="8610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Au restaurant :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175" y="1676400"/>
            <a:ext cx="8298025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Toujours = </a:t>
            </a:r>
            <a:r>
              <a:rPr lang="fr-FR" sz="4400" dirty="0" err="1" smtClean="0">
                <a:latin typeface="Kristen ITC" pitchFamily="66" charset="0"/>
              </a:rPr>
              <a:t>always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174" y="2971800"/>
            <a:ext cx="8374226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Souvent = </a:t>
            </a:r>
            <a:r>
              <a:rPr lang="fr-FR" sz="4400" dirty="0" err="1" smtClean="0">
                <a:latin typeface="Kristen ITC" pitchFamily="66" charset="0"/>
              </a:rPr>
              <a:t>often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730" y="4267200"/>
            <a:ext cx="829647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Quelquefois = </a:t>
            </a:r>
            <a:r>
              <a:rPr lang="fr-FR" sz="4400" dirty="0" err="1" smtClean="0">
                <a:latin typeface="Kristen ITC" pitchFamily="66" charset="0"/>
              </a:rPr>
              <a:t>sometimes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896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04800"/>
            <a:ext cx="8610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Au restaurant :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175" y="2057400"/>
            <a:ext cx="8899850" cy="2123658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En France, souvent, le service est compris.  Un pourboire n’est pas nécessaire.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376320"/>
            <a:ext cx="2627532" cy="2340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117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52400"/>
            <a:ext cx="8610600" cy="1384995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Avez-vous compris ? (</a:t>
            </a:r>
            <a:r>
              <a:rPr lang="fr-FR" sz="2800" dirty="0" err="1" smtClean="0">
                <a:latin typeface="Kristen ITC" pitchFamily="66" charset="0"/>
              </a:rPr>
              <a:t>Did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)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Choisissez la bonne réponse (écrivez un phrases complètes!)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752600"/>
            <a:ext cx="4267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numCol="1" rtlCol="0">
            <a:spAutoFit/>
          </a:bodyPr>
          <a:lstStyle/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1. J’aime mon steak :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a.  À point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b. Un couteau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c. Une serviette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d. Un citron pressé</a:t>
            </a:r>
            <a:endParaRPr lang="fr-FR" sz="2400" dirty="0" smtClean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4309408"/>
            <a:ext cx="57150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numCol="1" rtlCol="0">
            <a:spAutoFit/>
          </a:bodyPr>
          <a:lstStyle/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3. Pour le petit déjeuner, on mange: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a.  Un steak-frites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b. Un coca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c. Un croissant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d. Un sandwich au jambon</a:t>
            </a:r>
            <a:endParaRPr lang="fr-FR" sz="2400" dirty="0" smtClean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76800" y="1752600"/>
            <a:ext cx="4038600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numCol="1" rtlCol="0">
            <a:spAutoFit/>
          </a:bodyPr>
          <a:lstStyle/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2. C’est combien, un citron pressé?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a. Saignant</a:t>
            </a:r>
            <a:endParaRPr lang="fr-FR" sz="2400" dirty="0" smtClean="0">
              <a:latin typeface="Kristen ITC" pitchFamily="66" charset="0"/>
            </a:endParaRP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b. Bien cuit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c. Deux euros, cinquante</a:t>
            </a:r>
          </a:p>
          <a:p>
            <a:pPr marL="742950" indent="-742950" algn="ctr"/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d. Un verre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289796"/>
            <a:ext cx="5424487" cy="406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35052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Le couvert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14629" y="4075822"/>
            <a:ext cx="40767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Une </a:t>
            </a:r>
            <a:r>
              <a:rPr lang="fr-FR" sz="4400" dirty="0" err="1" smtClean="0">
                <a:latin typeface="Kristen ITC" pitchFamily="66" charset="0"/>
              </a:rPr>
              <a:t>cuillière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834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04800"/>
            <a:ext cx="35052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Le couvert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2997" y="4845263"/>
            <a:ext cx="3487003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 verre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845263"/>
            <a:ext cx="3715603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Une tasse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06005"/>
            <a:ext cx="3533775" cy="264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7" y="1219200"/>
            <a:ext cx="3281363" cy="328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739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676" y="1143000"/>
            <a:ext cx="4603324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encrypted-tbn0.google.com/images?q=tbn:ANd9GcQc4j8Juwgz9IyiqVbAId8XIS9l02XRddemRTXegpdSAeaTmn1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00"/>
            <a:ext cx="4434492" cy="294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2997" y="4845263"/>
            <a:ext cx="3487003" cy="1446550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Une serviette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04800"/>
            <a:ext cx="35052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Le couvert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845263"/>
            <a:ext cx="3715603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Une nappe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36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9520"/>
            <a:ext cx="8839200" cy="614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35052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Le couvert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02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-10485"/>
            <a:ext cx="4854054" cy="6868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" y="689520"/>
            <a:ext cx="43434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Un steak-frites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404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www.heartlandsteaks.com/store/images/Filet-steak2.gif"/>
          <p:cNvPicPr>
            <a:picLocks noChangeAspect="1" noChangeArrowheads="1"/>
          </p:cNvPicPr>
          <p:nvPr/>
        </p:nvPicPr>
        <p:blipFill>
          <a:blip r:embed="rId2" cstate="print"/>
          <a:srcRect b="21701"/>
          <a:stretch>
            <a:fillRect/>
          </a:stretch>
        </p:blipFill>
        <p:spPr bwMode="auto">
          <a:xfrm>
            <a:off x="0" y="1219200"/>
            <a:ext cx="4114800" cy="2147888"/>
          </a:xfrm>
          <a:prstGeom prst="rect">
            <a:avLst/>
          </a:prstGeom>
          <a:noFill/>
        </p:spPr>
      </p:pic>
      <p:pic>
        <p:nvPicPr>
          <p:cNvPr id="2052" name="Picture 4" descr="http://www.scotchbeefandlamb.com/files/6212/7201/2813/Untitled-2.jpg"/>
          <p:cNvPicPr>
            <a:picLocks noChangeAspect="1" noChangeArrowheads="1"/>
          </p:cNvPicPr>
          <p:nvPr/>
        </p:nvPicPr>
        <p:blipFill>
          <a:blip r:embed="rId3" cstate="print"/>
          <a:srcRect b="26685"/>
          <a:stretch>
            <a:fillRect/>
          </a:stretch>
        </p:blipFill>
        <p:spPr bwMode="auto">
          <a:xfrm>
            <a:off x="5108025" y="860930"/>
            <a:ext cx="4038600" cy="2590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8610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Comment tu aimes ton steak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2058" name="Picture 10" descr="http://thedailyeater.com/wp-content/uploads/2010/09/cook-a-steak-blue-rare-medium-welldone.jpg"/>
          <p:cNvPicPr>
            <a:picLocks noChangeAspect="1" noChangeArrowheads="1"/>
          </p:cNvPicPr>
          <p:nvPr/>
        </p:nvPicPr>
        <p:blipFill>
          <a:blip r:embed="rId4" cstate="print"/>
          <a:srcRect l="56093" r="6511" b="78795"/>
          <a:stretch>
            <a:fillRect/>
          </a:stretch>
        </p:blipFill>
        <p:spPr bwMode="auto">
          <a:xfrm>
            <a:off x="2819400" y="4278086"/>
            <a:ext cx="3172691" cy="1246414"/>
          </a:xfrm>
          <a:prstGeom prst="rect">
            <a:avLst/>
          </a:prstGeom>
          <a:noFill/>
        </p:spPr>
      </p:pic>
      <p:pic>
        <p:nvPicPr>
          <p:cNvPr id="13" name="Picture 10" descr="http://thedailyeater.com/wp-content/uploads/2010/09/cook-a-steak-blue-rare-medium-welldone.jpg"/>
          <p:cNvPicPr>
            <a:picLocks noChangeAspect="1" noChangeArrowheads="1"/>
          </p:cNvPicPr>
          <p:nvPr/>
        </p:nvPicPr>
        <p:blipFill>
          <a:blip r:embed="rId4" cstate="print"/>
          <a:srcRect l="11730" t="32771" r="58344" b="46024"/>
          <a:stretch>
            <a:fillRect/>
          </a:stretch>
        </p:blipFill>
        <p:spPr bwMode="auto">
          <a:xfrm>
            <a:off x="0" y="4246666"/>
            <a:ext cx="2667000" cy="1309255"/>
          </a:xfrm>
          <a:prstGeom prst="rect">
            <a:avLst/>
          </a:prstGeom>
          <a:noFill/>
        </p:spPr>
      </p:pic>
      <p:pic>
        <p:nvPicPr>
          <p:cNvPr id="14" name="Picture 10" descr="http://thedailyeater.com/wp-content/uploads/2010/09/cook-a-steak-blue-rare-medium-welldone.jpg"/>
          <p:cNvPicPr>
            <a:picLocks noChangeAspect="1" noChangeArrowheads="1"/>
          </p:cNvPicPr>
          <p:nvPr/>
        </p:nvPicPr>
        <p:blipFill>
          <a:blip r:embed="rId4" cstate="print"/>
          <a:srcRect l="54758" t="69398" r="9182" b="9397"/>
          <a:stretch>
            <a:fillRect/>
          </a:stretch>
        </p:blipFill>
        <p:spPr bwMode="auto">
          <a:xfrm>
            <a:off x="5964382" y="4253593"/>
            <a:ext cx="3179618" cy="12954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6200" y="5821859"/>
            <a:ext cx="2514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saignant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5821859"/>
            <a:ext cx="2514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à point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5821859"/>
            <a:ext cx="27432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bien cuit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261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www.heartlandsteaks.com/store/images/Filet-steak2.gif"/>
          <p:cNvPicPr>
            <a:picLocks noChangeAspect="1" noChangeArrowheads="1"/>
          </p:cNvPicPr>
          <p:nvPr/>
        </p:nvPicPr>
        <p:blipFill>
          <a:blip r:embed="rId2" cstate="print"/>
          <a:srcRect b="21701"/>
          <a:stretch>
            <a:fillRect/>
          </a:stretch>
        </p:blipFill>
        <p:spPr bwMode="auto">
          <a:xfrm>
            <a:off x="0" y="4710112"/>
            <a:ext cx="4114800" cy="2147888"/>
          </a:xfrm>
          <a:prstGeom prst="rect">
            <a:avLst/>
          </a:prstGeom>
          <a:noFill/>
        </p:spPr>
      </p:pic>
      <p:pic>
        <p:nvPicPr>
          <p:cNvPr id="2052" name="Picture 4" descr="http://www.scotchbeefandlamb.com/files/6212/7201/2813/Untitled-2.jpg"/>
          <p:cNvPicPr>
            <a:picLocks noChangeAspect="1" noChangeArrowheads="1"/>
          </p:cNvPicPr>
          <p:nvPr/>
        </p:nvPicPr>
        <p:blipFill>
          <a:blip r:embed="rId3" cstate="print"/>
          <a:srcRect b="26685"/>
          <a:stretch>
            <a:fillRect/>
          </a:stretch>
        </p:blipFill>
        <p:spPr bwMode="auto">
          <a:xfrm>
            <a:off x="5105400" y="4267200"/>
            <a:ext cx="4038600" cy="2590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8610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Comment tu aimes ton steak 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2667000"/>
            <a:ext cx="81534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  <a:hlinkClick r:id="rId4"/>
              </a:rPr>
              <a:t>Sondage (</a:t>
            </a:r>
            <a:r>
              <a:rPr lang="fr-FR" sz="4400" dirty="0" err="1" smtClean="0">
                <a:latin typeface="Kristen ITC" pitchFamily="66" charset="0"/>
                <a:hlinkClick r:id="rId4"/>
              </a:rPr>
              <a:t>poll</a:t>
            </a:r>
            <a:r>
              <a:rPr lang="fr-FR" sz="4400" dirty="0" smtClean="0">
                <a:latin typeface="Kristen ITC" pitchFamily="66" charset="0"/>
                <a:hlinkClick r:id="rId4"/>
              </a:rPr>
              <a:t>)!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www.vosquestionsdeparents.fr/uploads/medias/6_10_ans/repas_famille_men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575703"/>
            <a:ext cx="2895600" cy="2282297"/>
          </a:xfrm>
          <a:prstGeom prst="rect">
            <a:avLst/>
          </a:prstGeom>
          <a:noFill/>
        </p:spPr>
      </p:pic>
      <p:pic>
        <p:nvPicPr>
          <p:cNvPr id="15364" name="Picture 4" descr="http://img.m6.fr/017E00D703502796-c1-photo-les-petits-bonheurs-de-la-cant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7278" y="1295400"/>
            <a:ext cx="4603187" cy="2590800"/>
          </a:xfrm>
          <a:prstGeom prst="rect">
            <a:avLst/>
          </a:prstGeom>
          <a:noFill/>
        </p:spPr>
      </p:pic>
      <p:pic>
        <p:nvPicPr>
          <p:cNvPr id="15362" name="Picture 2" descr="http://www.securikids.fr/parents/images/stories/petit-dejeun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95400"/>
            <a:ext cx="2895600" cy="223532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800" y="304800"/>
            <a:ext cx="86106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Les trois repas :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" y="3430250"/>
            <a:ext cx="2667000" cy="1446550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 petit déjeuner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6600" y="3657600"/>
            <a:ext cx="39624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 déjeuner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5867400"/>
            <a:ext cx="3352800" cy="769441"/>
          </a:xfrm>
          <a:prstGeom prst="rect">
            <a:avLst/>
          </a:prstGeom>
          <a:solidFill>
            <a:srgbClr val="FFFF00"/>
          </a:solidFill>
          <a:ln w="152400" cap="rnd" cmpd="sng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 diner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206</Words>
  <Application>Microsoft Office PowerPoint</Application>
  <PresentationFormat>On-screen Show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18</cp:revision>
  <dcterms:created xsi:type="dcterms:W3CDTF">2011-03-29T21:07:27Z</dcterms:created>
  <dcterms:modified xsi:type="dcterms:W3CDTF">2012-03-26T13:29:39Z</dcterms:modified>
</cp:coreProperties>
</file>